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2" r:id="rId4"/>
    <p:sldId id="263" r:id="rId5"/>
    <p:sldId id="264" r:id="rId6"/>
    <p:sldId id="258" r:id="rId7"/>
    <p:sldId id="265" r:id="rId8"/>
    <p:sldId id="266" r:id="rId9"/>
    <p:sldId id="259" r:id="rId10"/>
    <p:sldId id="267" r:id="rId11"/>
    <p:sldId id="268" r:id="rId12"/>
    <p:sldId id="260" r:id="rId13"/>
    <p:sldId id="26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375" autoAdjust="0"/>
  </p:normalViewPr>
  <p:slideViewPr>
    <p:cSldViewPr snapToGrid="0">
      <p:cViewPr varScale="1">
        <p:scale>
          <a:sx n="43" d="100"/>
          <a:sy n="43" d="100"/>
        </p:scale>
        <p:origin x="13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21DA2-82E9-4E25-AE8D-14815EB8B23B}" type="datetimeFigureOut">
              <a:rPr lang="en-US" smtClean="0"/>
              <a:t>7/19/2015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023DB-33B3-4BD6-B3D7-F1F203EFB024}" type="slidenum">
              <a:rPr lang="en-US" smtClean="0"/>
              <a:t>‹#›</a:t>
            </a:fld>
            <a:endParaRPr lang="en-US"/>
          </a:p>
        </p:txBody>
      </p:sp>
    </p:spTree>
    <p:extLst>
      <p:ext uri="{BB962C8B-B14F-4D97-AF65-F5344CB8AC3E}">
        <p14:creationId xmlns:p14="http://schemas.microsoft.com/office/powerpoint/2010/main" val="126335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Material adapted from</a:t>
            </a:r>
            <a:r>
              <a:rPr lang="en-US" sz="1200" b="0" kern="1200" baseline="0" dirty="0" smtClean="0">
                <a:solidFill>
                  <a:schemeClr val="tx1"/>
                </a:solidFill>
                <a:effectLst/>
                <a:latin typeface="+mn-lt"/>
                <a:ea typeface="+mn-ea"/>
                <a:cs typeface="+mn-cs"/>
              </a:rPr>
              <a:t> a short article by Joe Price </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Back to Basics</a:t>
            </a:r>
            <a:r>
              <a:rPr lang="en-US" sz="1200" kern="1200" dirty="0" smtClean="0">
                <a:solidFill>
                  <a:schemeClr val="tx1"/>
                </a:solidFill>
                <a:latin typeface="+mn-lt"/>
                <a:ea typeface="+mn-ea"/>
                <a:cs typeface="+mn-cs"/>
              </a:rPr>
              <a:t>, August 2008 </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a:t>
            </a:fld>
            <a:endParaRPr lang="en-US"/>
          </a:p>
        </p:txBody>
      </p:sp>
    </p:spTree>
    <p:extLst>
      <p:ext uri="{BB962C8B-B14F-4D97-AF65-F5344CB8AC3E}">
        <p14:creationId xmlns:p14="http://schemas.microsoft.com/office/powerpoint/2010/main" val="284747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There is only one church of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Considered universally, all the saved (all Christians) constitute one body, the church of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(Ephesians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1:22-23),</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“And He put all things under His feet, and gave Him to be head over all things to the church, 23 which is His body, the fullness of Him who fills all in all.”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(Ephesians 4:4), </a:t>
            </a:r>
            <a:r>
              <a:rPr lang="en-US" sz="1200" i="1" kern="1200" baseline="0" dirty="0" smtClean="0">
                <a:solidFill>
                  <a:schemeClr val="tx1"/>
                </a:solidFill>
                <a:effectLst/>
                <a:latin typeface="+mn-lt"/>
                <a:ea typeface="+mn-ea"/>
                <a:cs typeface="+mn-cs"/>
              </a:rPr>
              <a:t>“There is one body and one Spirit, just as you were called in one hope of your calling”</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023DB-33B3-4BD6-B3D7-F1F203EFB024}" type="slidenum">
              <a:rPr lang="en-US" smtClean="0"/>
              <a:t>10</a:t>
            </a:fld>
            <a:endParaRPr lang="en-US"/>
          </a:p>
        </p:txBody>
      </p:sp>
    </p:spTree>
    <p:extLst>
      <p:ext uri="{BB962C8B-B14F-4D97-AF65-F5344CB8AC3E}">
        <p14:creationId xmlns:p14="http://schemas.microsoft.com/office/powerpoint/2010/main" val="79800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There is only one church of Christ.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Considered locally, Christians gather in different places to form independent congregations. Thus, we read of the “churches of Christ”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(Romans 16:16),</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“Greet one another with a holy kiss. The churches of Christ greet you.”</a:t>
            </a:r>
            <a:r>
              <a:rPr lang="en-US" sz="1200" i="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Each congregation has its own organization and is fully equipped to do its own work without the oversight or sponsorship of another church </a:t>
            </a:r>
            <a:r>
              <a:rPr lang="en-US" sz="1200" kern="1200" dirty="0" smtClean="0">
                <a:solidFill>
                  <a:schemeClr val="tx1"/>
                </a:solidFill>
                <a:effectLst/>
                <a:latin typeface="+mn-lt"/>
                <a:ea typeface="+mn-ea"/>
                <a:cs typeface="+mn-cs"/>
              </a:rPr>
              <a:t>(Acts 14:23; 1 Pet. 5:2-3; Eph. 4:11-16).</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11</a:t>
            </a:fld>
            <a:endParaRPr lang="en-US"/>
          </a:p>
        </p:txBody>
      </p:sp>
    </p:spTree>
    <p:extLst>
      <p:ext uri="{BB962C8B-B14F-4D97-AF65-F5344CB8AC3E}">
        <p14:creationId xmlns:p14="http://schemas.microsoft.com/office/powerpoint/2010/main" val="3299280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Lord adds you to the church of Christ when you are saved from your sins.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murderers of Jesus heard the gospel call and believed Jesus to be “Lord and Christ”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(Acts 2:36-37),</a:t>
            </a:r>
            <a:r>
              <a:rPr lang="en-US" sz="1200" b="1"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“Therefore let all the house of Israel know assuredly that God has made this Jesus, whom you crucified, both Lord and Christ."37 Now when they heard this, they were cut to the heart, and said to Peter and the rest of the apostles, "Men and brethren, what shall we do?"</a:t>
            </a:r>
            <a:endParaRPr lang="en-US" i="1" dirty="0"/>
          </a:p>
        </p:txBody>
      </p:sp>
      <p:sp>
        <p:nvSpPr>
          <p:cNvPr id="4" name="Slide Number Placeholder 3"/>
          <p:cNvSpPr>
            <a:spLocks noGrp="1"/>
          </p:cNvSpPr>
          <p:nvPr>
            <p:ph type="sldNum" sz="quarter" idx="10"/>
          </p:nvPr>
        </p:nvSpPr>
        <p:spPr/>
        <p:txBody>
          <a:bodyPr/>
          <a:lstStyle/>
          <a:p>
            <a:fld id="{CD5023DB-33B3-4BD6-B3D7-F1F203EFB024}" type="slidenum">
              <a:rPr lang="en-US" smtClean="0"/>
              <a:t>12</a:t>
            </a:fld>
            <a:endParaRPr lang="en-US"/>
          </a:p>
        </p:txBody>
      </p:sp>
    </p:spTree>
    <p:extLst>
      <p:ext uri="{BB962C8B-B14F-4D97-AF65-F5344CB8AC3E}">
        <p14:creationId xmlns:p14="http://schemas.microsoft.com/office/powerpoint/2010/main" val="1073198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Lord adds you to the church of Christ when you are saved from your sins.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They were told to “repent and be baptized in the name of Jesus Christ for the remission of sins”, and about 3,000 who did so were added together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(Acts 2:38), </a:t>
            </a:r>
            <a:r>
              <a:rPr lang="en-US" sz="1200" i="1" kern="1200" dirty="0" smtClean="0">
                <a:solidFill>
                  <a:schemeClr val="tx1"/>
                </a:solidFill>
                <a:latin typeface="+mn-lt"/>
                <a:ea typeface="+mn-ea"/>
                <a:cs typeface="+mn-cs"/>
              </a:rPr>
              <a:t>“Then Peter said to them, "Repent, and let every one of you be baptized in the name of Jesus Christ for the remission of sins; and you shall receive the gift of the Holy Spirit.”</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(Acts 2: 40-41), </a:t>
            </a:r>
            <a:r>
              <a:rPr lang="en-US" sz="1200" i="1" kern="1200" dirty="0" smtClean="0">
                <a:solidFill>
                  <a:schemeClr val="tx1"/>
                </a:solidFill>
                <a:latin typeface="+mn-lt"/>
                <a:ea typeface="+mn-ea"/>
                <a:cs typeface="+mn-cs"/>
              </a:rPr>
              <a:t>“And with many other words he testified and exhorted them, saying, "Be saved from this perverse generation." 41 Then those who gladly received his word were baptized; and that day about three thousand souls were added to them.”</a:t>
            </a:r>
            <a:endParaRPr lang="en-US" i="1" dirty="0"/>
          </a:p>
        </p:txBody>
      </p:sp>
      <p:sp>
        <p:nvSpPr>
          <p:cNvPr id="4" name="Slide Number Placeholder 3"/>
          <p:cNvSpPr>
            <a:spLocks noGrp="1"/>
          </p:cNvSpPr>
          <p:nvPr>
            <p:ph type="sldNum" sz="quarter" idx="10"/>
          </p:nvPr>
        </p:nvSpPr>
        <p:spPr/>
        <p:txBody>
          <a:bodyPr/>
          <a:lstStyle/>
          <a:p>
            <a:fld id="{CD5023DB-33B3-4BD6-B3D7-F1F203EFB024}" type="slidenum">
              <a:rPr lang="en-US" smtClean="0"/>
              <a:t>13</a:t>
            </a:fld>
            <a:endParaRPr lang="en-US"/>
          </a:p>
        </p:txBody>
      </p:sp>
    </p:spTree>
    <p:extLst>
      <p:ext uri="{BB962C8B-B14F-4D97-AF65-F5344CB8AC3E}">
        <p14:creationId xmlns:p14="http://schemas.microsoft.com/office/powerpoint/2010/main" val="1203731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church began on</a:t>
            </a:r>
            <a:r>
              <a:rPr lang="en-US" sz="1200" kern="1200" baseline="0" dirty="0" smtClean="0">
                <a:solidFill>
                  <a:schemeClr val="tx1"/>
                </a:solidFill>
                <a:latin typeface="+mn-lt"/>
                <a:ea typeface="+mn-ea"/>
                <a:cs typeface="+mn-cs"/>
              </a:rPr>
              <a:t> the </a:t>
            </a:r>
            <a:r>
              <a:rPr lang="en-US" sz="1200" kern="1200" dirty="0" smtClean="0">
                <a:solidFill>
                  <a:schemeClr val="tx1"/>
                </a:solidFill>
                <a:latin typeface="+mn-lt"/>
                <a:ea typeface="+mn-ea"/>
                <a:cs typeface="+mn-cs"/>
              </a:rPr>
              <a:t>day of Pentecost and the Christians continued to grow in faith and service to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The church of Christ exists today.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Lord will add you to His church when you will believe, repent and be baptized for the remission of your sins (Acts 2:37-38, 47).  </a:t>
            </a:r>
            <a:endParaRPr lang="en-US" dirty="0" smtClean="0"/>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14</a:t>
            </a:fld>
            <a:endParaRPr lang="en-US"/>
          </a:p>
        </p:txBody>
      </p:sp>
    </p:spTree>
    <p:extLst>
      <p:ext uri="{BB962C8B-B14F-4D97-AF65-F5344CB8AC3E}">
        <p14:creationId xmlns:p14="http://schemas.microsoft.com/office/powerpoint/2010/main" val="1926010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Men have built many churches, all claiming to belong to Christ. In contrast to the many denominations of men, the New Testament church belongs to Jesus. The church belongs to Christ because: </a:t>
            </a:r>
          </a:p>
          <a:p>
            <a:endParaRPr lang="en-US" sz="1200" i="1" kern="1200" dirty="0" smtClean="0">
              <a:solidFill>
                <a:schemeClr val="tx1"/>
              </a:solidFill>
              <a:effectLst/>
              <a:latin typeface="+mn-lt"/>
              <a:ea typeface="+mn-ea"/>
              <a:cs typeface="+mn-cs"/>
            </a:endParaRPr>
          </a:p>
          <a:p>
            <a:pPr marL="228600" indent="-228600">
              <a:buAutoNum type="alphaLcParenBoth"/>
            </a:pPr>
            <a:r>
              <a:rPr lang="en-US" sz="1200" b="1" i="0" kern="1200" dirty="0" smtClean="0">
                <a:solidFill>
                  <a:schemeClr val="tx1"/>
                </a:solidFill>
                <a:effectLst/>
                <a:latin typeface="+mn-lt"/>
                <a:ea typeface="+mn-ea"/>
                <a:cs typeface="+mn-cs"/>
              </a:rPr>
              <a:t>Christ built the church.</a:t>
            </a:r>
          </a:p>
          <a:p>
            <a:pPr marL="0" indent="0">
              <a:buFont typeface="Arial" panose="020B0604020202020204" pitchFamily="34" charset="0"/>
              <a:buNone/>
            </a:pPr>
            <a:r>
              <a:rPr lang="en-US" sz="1200" b="1" i="0" kern="1200" dirty="0" smtClean="0">
                <a:solidFill>
                  <a:schemeClr val="tx1"/>
                </a:solidFill>
                <a:effectLst/>
                <a:latin typeface="+mn-lt"/>
                <a:ea typeface="+mn-ea"/>
                <a:cs typeface="+mn-cs"/>
              </a:rPr>
              <a:t>(Matthew</a:t>
            </a:r>
            <a:r>
              <a:rPr lang="en-US" sz="1200" b="1" i="0" kern="1200" baseline="0" dirty="0" smtClean="0">
                <a:solidFill>
                  <a:schemeClr val="tx1"/>
                </a:solidFill>
                <a:effectLst/>
                <a:latin typeface="+mn-lt"/>
                <a:ea typeface="+mn-ea"/>
                <a:cs typeface="+mn-cs"/>
              </a:rPr>
              <a:t> 16:16-18), </a:t>
            </a:r>
            <a:r>
              <a:rPr lang="en-US" sz="1200" i="1" kern="1200" baseline="0" dirty="0" smtClean="0">
                <a:solidFill>
                  <a:schemeClr val="tx1"/>
                </a:solidFill>
                <a:effectLst/>
                <a:latin typeface="+mn-lt"/>
                <a:ea typeface="+mn-ea"/>
                <a:cs typeface="+mn-cs"/>
              </a:rPr>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a:p>
            <a:pPr marL="0" indent="0">
              <a:buFont typeface="Arial" panose="020B0604020202020204" pitchFamily="34" charset="0"/>
              <a:buNone/>
            </a:pPr>
            <a:endParaRPr lang="en-US" sz="1200" i="1" kern="1200" dirty="0" smtClean="0">
              <a:solidFill>
                <a:schemeClr val="tx1"/>
              </a:solidFill>
              <a:effectLst/>
              <a:latin typeface="+mn-lt"/>
              <a:ea typeface="+mn-ea"/>
              <a:cs typeface="+mn-cs"/>
            </a:endParaRPr>
          </a:p>
          <a:p>
            <a:pPr marL="0" indent="0">
              <a:buFont typeface="Arial" panose="020B0604020202020204" pitchFamily="34" charset="0"/>
              <a:buNone/>
            </a:pPr>
            <a:r>
              <a:rPr lang="en-US" sz="1200" b="1" kern="1200" dirty="0" smtClean="0">
                <a:solidFill>
                  <a:schemeClr val="tx1"/>
                </a:solidFill>
                <a:effectLst/>
                <a:latin typeface="+mn-lt"/>
                <a:ea typeface="+mn-ea"/>
                <a:cs typeface="+mn-cs"/>
              </a:rPr>
              <a:t>The church does not belong to us to do with as we see fit. </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023DB-33B3-4BD6-B3D7-F1F203EFB024}" type="slidenum">
              <a:rPr lang="en-US" smtClean="0"/>
              <a:t>2</a:t>
            </a:fld>
            <a:endParaRPr lang="en-US"/>
          </a:p>
        </p:txBody>
      </p:sp>
    </p:spTree>
    <p:extLst>
      <p:ext uri="{BB962C8B-B14F-4D97-AF65-F5344CB8AC3E}">
        <p14:creationId xmlns:p14="http://schemas.microsoft.com/office/powerpoint/2010/main" val="61885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belongs to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(b) Christ died for the church.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church was purchased with the blood of the Son of God, shed as the redemptive price for the sins of the word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20:28),</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“Therefore take heed to yourselves and to all the flock, among which the Holy Spirit has made you overseers, to shepherd the church of God which He purchased with His own blood.”</a:t>
            </a:r>
            <a:endParaRPr lang="en-US" i="1" dirty="0"/>
          </a:p>
        </p:txBody>
      </p:sp>
      <p:sp>
        <p:nvSpPr>
          <p:cNvPr id="4" name="Slide Number Placeholder 3"/>
          <p:cNvSpPr>
            <a:spLocks noGrp="1"/>
          </p:cNvSpPr>
          <p:nvPr>
            <p:ph type="sldNum" sz="quarter" idx="10"/>
          </p:nvPr>
        </p:nvSpPr>
        <p:spPr/>
        <p:txBody>
          <a:bodyPr/>
          <a:lstStyle/>
          <a:p>
            <a:fld id="{CD5023DB-33B3-4BD6-B3D7-F1F203EFB024}" type="slidenum">
              <a:rPr lang="en-US" smtClean="0"/>
              <a:t>3</a:t>
            </a:fld>
            <a:endParaRPr lang="en-US"/>
          </a:p>
        </p:txBody>
      </p:sp>
    </p:spTree>
    <p:extLst>
      <p:ext uri="{BB962C8B-B14F-4D97-AF65-F5344CB8AC3E}">
        <p14:creationId xmlns:p14="http://schemas.microsoft.com/office/powerpoint/2010/main" val="164438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belongs to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(c) Christ is the head of his church.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 vicar, no president, no king or queen possesses authority in or over the church of Christ; His authority over the church is complete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(Colossians 1:18), </a:t>
            </a:r>
            <a:r>
              <a:rPr lang="en-US" sz="1200" i="1" kern="1200" dirty="0" smtClean="0">
                <a:solidFill>
                  <a:schemeClr val="tx1"/>
                </a:solidFill>
                <a:effectLst/>
                <a:latin typeface="+mn-lt"/>
                <a:ea typeface="+mn-ea"/>
                <a:cs typeface="+mn-cs"/>
              </a:rPr>
              <a:t>“And He is the head of the body, the church, who is the beginning, the firstborn from the dead, that in all things He may have the preeminence.”</a:t>
            </a:r>
            <a:endParaRPr lang="en-US" i="1" dirty="0"/>
          </a:p>
        </p:txBody>
      </p:sp>
      <p:sp>
        <p:nvSpPr>
          <p:cNvPr id="4" name="Slide Number Placeholder 3"/>
          <p:cNvSpPr>
            <a:spLocks noGrp="1"/>
          </p:cNvSpPr>
          <p:nvPr>
            <p:ph type="sldNum" sz="quarter" idx="10"/>
          </p:nvPr>
        </p:nvSpPr>
        <p:spPr/>
        <p:txBody>
          <a:bodyPr/>
          <a:lstStyle/>
          <a:p>
            <a:fld id="{CD5023DB-33B3-4BD6-B3D7-F1F203EFB024}" type="slidenum">
              <a:rPr lang="en-US" smtClean="0"/>
              <a:t>4</a:t>
            </a:fld>
            <a:endParaRPr lang="en-US"/>
          </a:p>
        </p:txBody>
      </p:sp>
    </p:spTree>
    <p:extLst>
      <p:ext uri="{BB962C8B-B14F-4D97-AF65-F5344CB8AC3E}">
        <p14:creationId xmlns:p14="http://schemas.microsoft.com/office/powerpoint/2010/main" val="15650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belongs to Christ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(d) Christ is the Savior of the church.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Salvation is only through Jesus Christ, and he only saves His body, the church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(Ephesians 1:22-23), </a:t>
            </a:r>
            <a:r>
              <a:rPr lang="en-US" sz="1200" i="1" kern="1200" dirty="0" smtClean="0">
                <a:solidFill>
                  <a:schemeClr val="tx1"/>
                </a:solidFill>
                <a:effectLst/>
                <a:latin typeface="+mn-lt"/>
                <a:ea typeface="+mn-ea"/>
                <a:cs typeface="+mn-cs"/>
              </a:rPr>
              <a:t>“And He put all things under His feet, and gave Him to be head over all things to the church, 23 which is His body, the fullness of Him who fills all in all.”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belongs to Christ; the denominations belong to the men who built them and rule them.</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5</a:t>
            </a:fld>
            <a:endParaRPr lang="en-US"/>
          </a:p>
        </p:txBody>
      </p:sp>
    </p:spTree>
    <p:extLst>
      <p:ext uri="{BB962C8B-B14F-4D97-AF65-F5344CB8AC3E}">
        <p14:creationId xmlns:p14="http://schemas.microsoft.com/office/powerpoint/2010/main" val="2248743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is composed of those who are saved in Christ.</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church is not a club to join, a business to operate or a social organization to administer a social agenda. “Church” translates the Greek word </a:t>
            </a:r>
            <a:r>
              <a:rPr lang="en-US" sz="1200" i="1" kern="1200" dirty="0" err="1" smtClean="0">
                <a:solidFill>
                  <a:schemeClr val="tx1"/>
                </a:solidFill>
                <a:effectLst/>
                <a:latin typeface="+mn-lt"/>
                <a:ea typeface="+mn-ea"/>
                <a:cs typeface="+mn-cs"/>
              </a:rPr>
              <a:t>ekklesia</a:t>
            </a:r>
            <a:r>
              <a:rPr lang="en-US" sz="1200" kern="1200" dirty="0" smtClean="0">
                <a:solidFill>
                  <a:schemeClr val="tx1"/>
                </a:solidFill>
                <a:effectLst/>
                <a:latin typeface="+mn-lt"/>
                <a:ea typeface="+mn-ea"/>
                <a:cs typeface="+mn-cs"/>
              </a:rPr>
              <a:t> meaning an assembly of called out ones.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gospel calls sinners out of the darkness of sin into the marvelous light of God’s Son,</a:t>
            </a:r>
            <a:r>
              <a:rPr lang="en-US" sz="1200" kern="1200" baseline="0" dirty="0" smtClean="0">
                <a:solidFill>
                  <a:schemeClr val="tx1"/>
                </a:solidFill>
                <a:effectLst/>
                <a:latin typeface="+mn-lt"/>
                <a:ea typeface="+mn-ea"/>
                <a:cs typeface="+mn-cs"/>
              </a:rPr>
              <a:t> (cf. 1 Peter 2:9-10).</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023DB-33B3-4BD6-B3D7-F1F203EFB024}" type="slidenum">
              <a:rPr lang="en-US" smtClean="0"/>
              <a:t>6</a:t>
            </a:fld>
            <a:endParaRPr lang="en-US"/>
          </a:p>
        </p:txBody>
      </p:sp>
    </p:spTree>
    <p:extLst>
      <p:ext uri="{BB962C8B-B14F-4D97-AF65-F5344CB8AC3E}">
        <p14:creationId xmlns:p14="http://schemas.microsoft.com/office/powerpoint/2010/main" val="1708912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church of Christ is composed of those who are saved in Christ.</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church of Christ is the assembly of the saved; God’s people on earth whose citizenship is in heaven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(Hebrews 12:22-23), </a:t>
            </a:r>
            <a:r>
              <a:rPr lang="en-US" sz="1200" i="1" kern="1200" dirty="0" smtClean="0">
                <a:solidFill>
                  <a:schemeClr val="tx1"/>
                </a:solidFill>
                <a:effectLst/>
                <a:latin typeface="+mn-lt"/>
                <a:ea typeface="+mn-ea"/>
                <a:cs typeface="+mn-cs"/>
              </a:rPr>
              <a:t>“But you have come to Mount Zion and to the city of the living God, the heavenly Jerusalem, to an innumerable company of angels, 23 to the general assembly and church of the firstborn who are registered in heaven, to God the Judge of all, to the spirits of just men made perfect”</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7</a:t>
            </a:fld>
            <a:endParaRPr lang="en-US"/>
          </a:p>
        </p:txBody>
      </p:sp>
    </p:spTree>
    <p:extLst>
      <p:ext uri="{BB962C8B-B14F-4D97-AF65-F5344CB8AC3E}">
        <p14:creationId xmlns:p14="http://schemas.microsoft.com/office/powerpoint/2010/main" val="2015934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2:47), </a:t>
            </a:r>
            <a:r>
              <a:rPr lang="en-US" i="1" dirty="0" smtClean="0"/>
              <a:t>“praising God and having favor with all the people. And the Lord added to the church daily those who were being saved.”</a:t>
            </a:r>
            <a:endParaRPr lang="en-US" i="1" dirty="0"/>
          </a:p>
        </p:txBody>
      </p:sp>
      <p:sp>
        <p:nvSpPr>
          <p:cNvPr id="4" name="Slide Number Placeholder 3"/>
          <p:cNvSpPr>
            <a:spLocks noGrp="1"/>
          </p:cNvSpPr>
          <p:nvPr>
            <p:ph type="sldNum" sz="quarter" idx="10"/>
          </p:nvPr>
        </p:nvSpPr>
        <p:spPr/>
        <p:txBody>
          <a:bodyPr/>
          <a:lstStyle/>
          <a:p>
            <a:fld id="{CD5023DB-33B3-4BD6-B3D7-F1F203EFB024}" type="slidenum">
              <a:rPr lang="en-US" smtClean="0"/>
              <a:t>8</a:t>
            </a:fld>
            <a:endParaRPr lang="en-US"/>
          </a:p>
        </p:txBody>
      </p:sp>
    </p:spTree>
    <p:extLst>
      <p:ext uri="{BB962C8B-B14F-4D97-AF65-F5344CB8AC3E}">
        <p14:creationId xmlns:p14="http://schemas.microsoft.com/office/powerpoint/2010/main" val="325747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There is only one church of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 plainly said “I will build My church” – not, “I will build My churches.”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(Matthew</a:t>
            </a:r>
            <a:r>
              <a:rPr lang="en-US" sz="1200" b="1" i="0" kern="1200" baseline="0" dirty="0" smtClean="0">
                <a:solidFill>
                  <a:schemeClr val="tx1"/>
                </a:solidFill>
                <a:effectLst/>
                <a:latin typeface="+mn-lt"/>
                <a:ea typeface="+mn-ea"/>
                <a:cs typeface="+mn-cs"/>
              </a:rPr>
              <a:t> 16:16-18), </a:t>
            </a:r>
            <a:r>
              <a:rPr lang="en-US" sz="1200" i="1" kern="1200" baseline="0" dirty="0" smtClean="0">
                <a:solidFill>
                  <a:schemeClr val="tx1"/>
                </a:solidFill>
                <a:effectLst/>
                <a:latin typeface="+mn-lt"/>
                <a:ea typeface="+mn-ea"/>
                <a:cs typeface="+mn-cs"/>
              </a:rPr>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p:txBody>
      </p:sp>
      <p:sp>
        <p:nvSpPr>
          <p:cNvPr id="4" name="Slide Number Placeholder 3"/>
          <p:cNvSpPr>
            <a:spLocks noGrp="1"/>
          </p:cNvSpPr>
          <p:nvPr>
            <p:ph type="sldNum" sz="quarter" idx="10"/>
          </p:nvPr>
        </p:nvSpPr>
        <p:spPr/>
        <p:txBody>
          <a:bodyPr/>
          <a:lstStyle/>
          <a:p>
            <a:fld id="{CD5023DB-33B3-4BD6-B3D7-F1F203EFB024}" type="slidenum">
              <a:rPr lang="en-US" smtClean="0"/>
              <a:t>9</a:t>
            </a:fld>
            <a:endParaRPr lang="en-US"/>
          </a:p>
        </p:txBody>
      </p:sp>
    </p:spTree>
    <p:extLst>
      <p:ext uri="{BB962C8B-B14F-4D97-AF65-F5344CB8AC3E}">
        <p14:creationId xmlns:p14="http://schemas.microsoft.com/office/powerpoint/2010/main" val="276990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8575477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12739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1084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9022136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CAE56D-F8B4-40BB-8D91-A803553555C3}"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98780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CAE56D-F8B4-40BB-8D91-A803553555C3}"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221730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CAE56D-F8B4-40BB-8D91-A803553555C3}" type="datetimeFigureOut">
              <a:rPr lang="en-US" smtClean="0"/>
              <a:t>7/18/2015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95576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CAE56D-F8B4-40BB-8D91-A803553555C3}" type="datetimeFigureOut">
              <a:rPr lang="en-US" smtClean="0"/>
              <a:t>7/18/2015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00520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AE56D-F8B4-40BB-8D91-A803553555C3}" type="datetimeFigureOut">
              <a:rPr lang="en-US" smtClean="0"/>
              <a:t>7/18/2015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97741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76181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55313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E56D-F8B4-40BB-8D91-A803553555C3}" type="datetimeFigureOut">
              <a:rPr lang="en-US" smtClean="0"/>
              <a:t>7/18/2015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68913-AE67-42E0-BF1C-C26717FB5657}" type="slidenum">
              <a:rPr lang="en-US" smtClean="0"/>
              <a:t>‹#›</a:t>
            </a:fld>
            <a:endParaRPr lang="en-US"/>
          </a:p>
        </p:txBody>
      </p:sp>
    </p:spTree>
    <p:extLst>
      <p:ext uri="{BB962C8B-B14F-4D97-AF65-F5344CB8AC3E}">
        <p14:creationId xmlns:p14="http://schemas.microsoft.com/office/powerpoint/2010/main" val="204724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5082"/>
            <a:ext cx="7772400" cy="2084294"/>
          </a:xfrm>
        </p:spPr>
        <p:txBody>
          <a:bodyPr/>
          <a:lstStyle/>
          <a:p>
            <a:r>
              <a:rPr lang="en-US" sz="4800" i="1" dirty="0" smtClean="0">
                <a:latin typeface="Bradley Hand ITC" panose="03070402050302030203" pitchFamily="66" charset="0"/>
              </a:rPr>
              <a:t>Back to Basics</a:t>
            </a:r>
            <a:r>
              <a:rPr lang="en-US" dirty="0" smtClean="0"/>
              <a:t/>
            </a:r>
            <a:br>
              <a:rPr lang="en-US" dirty="0" smtClean="0"/>
            </a:br>
            <a:r>
              <a:rPr lang="en-US" sz="7200" dirty="0" smtClean="0"/>
              <a:t>The church of Christ</a:t>
            </a:r>
            <a:endParaRPr lang="en-US" sz="7200" dirty="0"/>
          </a:p>
        </p:txBody>
      </p:sp>
      <p:sp>
        <p:nvSpPr>
          <p:cNvPr id="3" name="Subtitle 2"/>
          <p:cNvSpPr>
            <a:spLocks noGrp="1"/>
          </p:cNvSpPr>
          <p:nvPr>
            <p:ph type="subTitle" idx="1"/>
          </p:nvPr>
        </p:nvSpPr>
        <p:spPr>
          <a:xfrm>
            <a:off x="1456266" y="3602038"/>
            <a:ext cx="6112933" cy="1655762"/>
          </a:xfrm>
        </p:spPr>
        <p:txBody>
          <a:bodyPr/>
          <a:lstStyle/>
          <a:p>
            <a:r>
              <a:rPr lang="en-US" dirty="0" smtClean="0"/>
              <a:t>Plain Bible teaching removes confusion resulting from the errors of men.</a:t>
            </a:r>
            <a:endParaRPr lang="en-US" dirty="0"/>
          </a:p>
        </p:txBody>
      </p:sp>
    </p:spTree>
    <p:extLst>
      <p:ext uri="{BB962C8B-B14F-4D97-AF65-F5344CB8AC3E}">
        <p14:creationId xmlns:p14="http://schemas.microsoft.com/office/powerpoint/2010/main" val="16853487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p>
          <a:p>
            <a:pPr marL="287338" indent="-287338"/>
            <a:r>
              <a:rPr lang="en-US" sz="3600" b="1" dirty="0" smtClean="0"/>
              <a:t>There is but one body                             </a:t>
            </a:r>
            <a:r>
              <a:rPr lang="en-US" sz="3200" dirty="0" smtClean="0"/>
              <a:t>(Ephesians 1:22-23; 4:4)</a:t>
            </a:r>
          </a:p>
        </p:txBody>
      </p:sp>
    </p:spTree>
    <p:extLst>
      <p:ext uri="{BB962C8B-B14F-4D97-AF65-F5344CB8AC3E}">
        <p14:creationId xmlns:p14="http://schemas.microsoft.com/office/powerpoint/2010/main" val="10643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p>
          <a:p>
            <a:pPr marL="287338" indent="-287338"/>
            <a:r>
              <a:rPr lang="en-US" sz="3600" b="1" dirty="0" smtClean="0"/>
              <a:t>There is but one body                             </a:t>
            </a:r>
            <a:r>
              <a:rPr lang="en-US" sz="3200" dirty="0" smtClean="0"/>
              <a:t>(Ephesians 1:22-23; 4:4)</a:t>
            </a:r>
          </a:p>
          <a:p>
            <a:pPr marL="287338" indent="-287338"/>
            <a:r>
              <a:rPr lang="en-US" sz="3600" b="1" dirty="0" smtClean="0"/>
              <a:t>Considered locally — independent congregations                                             </a:t>
            </a:r>
            <a:r>
              <a:rPr lang="en-US" sz="3200" dirty="0" smtClean="0"/>
              <a:t>(Romans 16:16)</a:t>
            </a:r>
          </a:p>
        </p:txBody>
      </p:sp>
    </p:spTree>
    <p:extLst>
      <p:ext uri="{BB962C8B-B14F-4D97-AF65-F5344CB8AC3E}">
        <p14:creationId xmlns:p14="http://schemas.microsoft.com/office/powerpoint/2010/main" val="347792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5"/>
            <a:ext cx="8263467" cy="1586767"/>
          </a:xfrm>
        </p:spPr>
        <p:txBody>
          <a:bodyPr>
            <a:normAutofit/>
          </a:bodyPr>
          <a:lstStyle/>
          <a:p>
            <a:pPr algn="ctr"/>
            <a:r>
              <a:rPr lang="en-US" dirty="0" smtClean="0"/>
              <a:t>The Lord adds you to His church when you are saved from your sins</a:t>
            </a:r>
            <a:endParaRPr lang="en-US" dirty="0"/>
          </a:p>
        </p:txBody>
      </p:sp>
      <p:sp>
        <p:nvSpPr>
          <p:cNvPr id="3" name="Content Placeholder 2"/>
          <p:cNvSpPr>
            <a:spLocks noGrp="1"/>
          </p:cNvSpPr>
          <p:nvPr>
            <p:ph idx="1"/>
          </p:nvPr>
        </p:nvSpPr>
        <p:spPr>
          <a:xfrm>
            <a:off x="423332" y="2268416"/>
            <a:ext cx="8263467" cy="4079630"/>
          </a:xfrm>
        </p:spPr>
        <p:txBody>
          <a:bodyPr>
            <a:normAutofit/>
          </a:bodyPr>
          <a:lstStyle/>
          <a:p>
            <a:pPr marL="287338" indent="-287338"/>
            <a:r>
              <a:rPr lang="en-US" sz="3600" b="1" dirty="0" smtClean="0"/>
              <a:t>The murderers of Jesus heard the gospel and believed                                                    </a:t>
            </a:r>
            <a:r>
              <a:rPr lang="en-US" sz="3200" dirty="0" smtClean="0"/>
              <a:t>(Acts 2:36-37)</a:t>
            </a:r>
            <a:endParaRPr lang="en-US" sz="3200" dirty="0"/>
          </a:p>
        </p:txBody>
      </p:sp>
    </p:spTree>
    <p:extLst>
      <p:ext uri="{BB962C8B-B14F-4D97-AF65-F5344CB8AC3E}">
        <p14:creationId xmlns:p14="http://schemas.microsoft.com/office/powerpoint/2010/main" val="1626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5"/>
            <a:ext cx="8263467" cy="1586767"/>
          </a:xfrm>
        </p:spPr>
        <p:txBody>
          <a:bodyPr>
            <a:normAutofit/>
          </a:bodyPr>
          <a:lstStyle/>
          <a:p>
            <a:pPr algn="ctr"/>
            <a:r>
              <a:rPr lang="en-US" dirty="0" smtClean="0"/>
              <a:t>The Lord adds you to His church when you are saved from your sins</a:t>
            </a:r>
            <a:endParaRPr lang="en-US" dirty="0"/>
          </a:p>
        </p:txBody>
      </p:sp>
      <p:sp>
        <p:nvSpPr>
          <p:cNvPr id="3" name="Content Placeholder 2"/>
          <p:cNvSpPr>
            <a:spLocks noGrp="1"/>
          </p:cNvSpPr>
          <p:nvPr>
            <p:ph idx="1"/>
          </p:nvPr>
        </p:nvSpPr>
        <p:spPr>
          <a:xfrm>
            <a:off x="423332" y="2268416"/>
            <a:ext cx="8263467" cy="4079630"/>
          </a:xfrm>
        </p:spPr>
        <p:txBody>
          <a:bodyPr>
            <a:normAutofit/>
          </a:bodyPr>
          <a:lstStyle/>
          <a:p>
            <a:pPr marL="287338" indent="-287338"/>
            <a:r>
              <a:rPr lang="en-US" sz="3600" b="1" dirty="0" smtClean="0"/>
              <a:t>The murderers of Jesus heard the gospel and believed                                                    </a:t>
            </a:r>
            <a:r>
              <a:rPr lang="en-US" sz="3200" dirty="0" smtClean="0"/>
              <a:t>(Acts 2:36-37)</a:t>
            </a:r>
            <a:endParaRPr lang="en-US" sz="3200" dirty="0"/>
          </a:p>
          <a:p>
            <a:pPr marL="287338" indent="-287338"/>
            <a:r>
              <a:rPr lang="en-US" sz="3600" b="1" dirty="0" smtClean="0"/>
              <a:t>They were told to repent and be baptized, and were added when they did                      </a:t>
            </a:r>
            <a:r>
              <a:rPr lang="en-US" sz="3200" dirty="0" smtClean="0"/>
              <a:t>(Acts 2:38, 40-41)</a:t>
            </a:r>
          </a:p>
        </p:txBody>
      </p:sp>
    </p:spTree>
    <p:extLst>
      <p:ext uri="{BB962C8B-B14F-4D97-AF65-F5344CB8AC3E}">
        <p14:creationId xmlns:p14="http://schemas.microsoft.com/office/powerpoint/2010/main" val="269825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532" y="436282"/>
            <a:ext cx="7772400" cy="2084294"/>
          </a:xfrm>
        </p:spPr>
        <p:txBody>
          <a:bodyPr>
            <a:normAutofit/>
          </a:bodyPr>
          <a:lstStyle/>
          <a:p>
            <a:r>
              <a:rPr lang="en-US" dirty="0" smtClean="0"/>
              <a:t>The church of Christ  exists today!</a:t>
            </a:r>
            <a:endParaRPr lang="en-US" dirty="0"/>
          </a:p>
        </p:txBody>
      </p:sp>
      <p:sp>
        <p:nvSpPr>
          <p:cNvPr id="3" name="Subtitle 2"/>
          <p:cNvSpPr>
            <a:spLocks noGrp="1"/>
          </p:cNvSpPr>
          <p:nvPr>
            <p:ph type="subTitle" idx="1"/>
          </p:nvPr>
        </p:nvSpPr>
        <p:spPr>
          <a:xfrm>
            <a:off x="1032932" y="3043237"/>
            <a:ext cx="6959600" cy="2409295"/>
          </a:xfrm>
        </p:spPr>
        <p:txBody>
          <a:bodyPr>
            <a:normAutofit/>
          </a:bodyPr>
          <a:lstStyle/>
          <a:p>
            <a:pPr algn="l"/>
            <a:r>
              <a:rPr lang="en-US" dirty="0" smtClean="0"/>
              <a:t>The Lord will add you to His church when you believe, if you will repent, and be baptized for the remission of your sins!</a:t>
            </a:r>
            <a:endParaRPr lang="en-US" dirty="0"/>
          </a:p>
        </p:txBody>
      </p:sp>
    </p:spTree>
    <p:extLst>
      <p:ext uri="{BB962C8B-B14F-4D97-AF65-F5344CB8AC3E}">
        <p14:creationId xmlns:p14="http://schemas.microsoft.com/office/powerpoint/2010/main" val="33413443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p:txBody>
      </p:sp>
    </p:spTree>
    <p:extLst>
      <p:ext uri="{BB962C8B-B14F-4D97-AF65-F5344CB8AC3E}">
        <p14:creationId xmlns:p14="http://schemas.microsoft.com/office/powerpoint/2010/main" val="219281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p:txBody>
      </p:sp>
    </p:spTree>
    <p:extLst>
      <p:ext uri="{BB962C8B-B14F-4D97-AF65-F5344CB8AC3E}">
        <p14:creationId xmlns:p14="http://schemas.microsoft.com/office/powerpoint/2010/main" val="31973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a:p>
            <a:pPr marL="287338" indent="-287338"/>
            <a:r>
              <a:rPr lang="en-US" sz="3600" b="1" dirty="0" smtClean="0"/>
              <a:t>Because Christ is the Head of the church </a:t>
            </a:r>
            <a:r>
              <a:rPr lang="en-US" sz="3200" dirty="0" smtClean="0"/>
              <a:t>(Colossians 1:18)</a:t>
            </a:r>
          </a:p>
        </p:txBody>
      </p:sp>
    </p:spTree>
    <p:extLst>
      <p:ext uri="{BB962C8B-B14F-4D97-AF65-F5344CB8AC3E}">
        <p14:creationId xmlns:p14="http://schemas.microsoft.com/office/powerpoint/2010/main" val="16037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a:p>
            <a:pPr marL="287338" indent="-287338"/>
            <a:r>
              <a:rPr lang="en-US" sz="3600" b="1" dirty="0" smtClean="0"/>
              <a:t>Because Christ is the Head of the church </a:t>
            </a:r>
            <a:r>
              <a:rPr lang="en-US" sz="3200" dirty="0" smtClean="0"/>
              <a:t>(Colossians 1:18)</a:t>
            </a:r>
          </a:p>
          <a:p>
            <a:pPr marL="287338" indent="-287338"/>
            <a:r>
              <a:rPr lang="en-US" sz="3600" b="1" dirty="0" smtClean="0"/>
              <a:t>Because Christ is the Savior of the church </a:t>
            </a:r>
            <a:r>
              <a:rPr lang="en-US" sz="3200" dirty="0" smtClean="0"/>
              <a:t>(Ephesians 1:22-23)</a:t>
            </a:r>
            <a:endParaRPr lang="en-US" sz="3200" dirty="0"/>
          </a:p>
        </p:txBody>
      </p:sp>
    </p:spTree>
    <p:extLst>
      <p:ext uri="{BB962C8B-B14F-4D97-AF65-F5344CB8AC3E}">
        <p14:creationId xmlns:p14="http://schemas.microsoft.com/office/powerpoint/2010/main" val="351979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p:txBody>
      </p:sp>
    </p:spTree>
    <p:extLst>
      <p:ext uri="{BB962C8B-B14F-4D97-AF65-F5344CB8AC3E}">
        <p14:creationId xmlns:p14="http://schemas.microsoft.com/office/powerpoint/2010/main" val="383460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a:p>
            <a:pPr marL="287338" indent="-287338"/>
            <a:r>
              <a:rPr lang="en-US" sz="3600" b="1" dirty="0" smtClean="0"/>
              <a:t>His church is the assembly of the saved                                                               </a:t>
            </a:r>
            <a:r>
              <a:rPr lang="en-US" sz="3200" dirty="0" smtClean="0"/>
              <a:t>(Hebrews 12:22-23)</a:t>
            </a:r>
          </a:p>
        </p:txBody>
      </p:sp>
    </p:spTree>
    <p:extLst>
      <p:ext uri="{BB962C8B-B14F-4D97-AF65-F5344CB8AC3E}">
        <p14:creationId xmlns:p14="http://schemas.microsoft.com/office/powerpoint/2010/main" val="24532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a:p>
            <a:pPr marL="287338" indent="-287338"/>
            <a:r>
              <a:rPr lang="en-US" sz="3600" b="1" dirty="0" smtClean="0"/>
              <a:t>His church is the assembly of the saved                                                               </a:t>
            </a:r>
            <a:r>
              <a:rPr lang="en-US" sz="3200" dirty="0" smtClean="0"/>
              <a:t>(Hebrews 12:22-23)</a:t>
            </a:r>
          </a:p>
          <a:p>
            <a:pPr marL="287338" indent="-287338"/>
            <a:r>
              <a:rPr lang="en-US" sz="3600" b="1" dirty="0" smtClean="0"/>
              <a:t>God adds individuals to His church.  It is composed of people, not institutions. </a:t>
            </a:r>
            <a:r>
              <a:rPr lang="en-US" sz="3200" dirty="0" smtClean="0"/>
              <a:t>(Acts 2:47)</a:t>
            </a:r>
          </a:p>
        </p:txBody>
      </p:sp>
    </p:spTree>
    <p:extLst>
      <p:ext uri="{BB962C8B-B14F-4D97-AF65-F5344CB8AC3E}">
        <p14:creationId xmlns:p14="http://schemas.microsoft.com/office/powerpoint/2010/main" val="321298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r>
              <a:rPr lang="en-US" sz="3200" dirty="0" smtClean="0"/>
              <a:t>)</a:t>
            </a:r>
            <a:endParaRPr lang="en-US" sz="3200" dirty="0"/>
          </a:p>
        </p:txBody>
      </p:sp>
    </p:spTree>
    <p:extLst>
      <p:ext uri="{BB962C8B-B14F-4D97-AF65-F5344CB8AC3E}">
        <p14:creationId xmlns:p14="http://schemas.microsoft.com/office/powerpoint/2010/main" val="396698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TotalTime>
  <Words>1707</Words>
  <Application>Microsoft Office PowerPoint</Application>
  <PresentationFormat>On-screen Show (4:3)</PresentationFormat>
  <Paragraphs>132</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Bernard MT Condensed</vt:lpstr>
      <vt:lpstr>Bradley Hand ITC</vt:lpstr>
      <vt:lpstr>Calibri</vt:lpstr>
      <vt:lpstr>Calibri Light</vt:lpstr>
      <vt:lpstr>Office Theme</vt:lpstr>
      <vt:lpstr>Back to Basics The church of Christ</vt:lpstr>
      <vt:lpstr>The church of Christ belongs to Christ</vt:lpstr>
      <vt:lpstr>The church of Christ belongs to Christ</vt:lpstr>
      <vt:lpstr>The church of Christ belongs to Christ</vt:lpstr>
      <vt:lpstr>The church of Christ belongs to Christ</vt:lpstr>
      <vt:lpstr>The church of Christ is composed of those who are saved in Christ</vt:lpstr>
      <vt:lpstr>The church of Christ is composed of those who are saved in Christ</vt:lpstr>
      <vt:lpstr>The church of Christ is composed of those who are saved in Christ</vt:lpstr>
      <vt:lpstr>There is only one church of Christ</vt:lpstr>
      <vt:lpstr>There is only one church of Christ</vt:lpstr>
      <vt:lpstr>There is only one church of Christ</vt:lpstr>
      <vt:lpstr>The Lord adds you to His church when you are saved from your sins</vt:lpstr>
      <vt:lpstr>The Lord adds you to His church when you are saved from your sins</vt:lpstr>
      <vt:lpstr>The church of Christ  exists 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The Church</dc:title>
  <dc:creator>Stan Cox</dc:creator>
  <cp:lastModifiedBy>Stan Cox</cp:lastModifiedBy>
  <cp:revision>10</cp:revision>
  <dcterms:created xsi:type="dcterms:W3CDTF">2015-07-19T04:31:50Z</dcterms:created>
  <dcterms:modified xsi:type="dcterms:W3CDTF">2015-07-19T13:40:58Z</dcterms:modified>
</cp:coreProperties>
</file>